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45BB-B6D1-4567-92C2-C4882307BFF6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D1623-AFE8-4D44-9598-AD8B1F48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1623-AFE8-4D44-9598-AD8B1F484C8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Электронный журнал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dirty="0" err="1" smtClean="0">
                <a:solidFill>
                  <a:schemeClr val="tx1"/>
                </a:solidFill>
              </a:rPr>
              <a:t>ЭлЖур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183" t="15000" r="49463" b="57500"/>
          <a:stretch>
            <a:fillRect/>
          </a:stretch>
        </p:blipFill>
        <p:spPr bwMode="auto">
          <a:xfrm>
            <a:off x="500034" y="357166"/>
            <a:ext cx="36433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Оценки. Указание типа оценок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32" t="30194" r="3758" b="22737"/>
          <a:stretch>
            <a:fillRect/>
          </a:stretch>
        </p:blipFill>
        <p:spPr bwMode="auto">
          <a:xfrm>
            <a:off x="0" y="2143116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Указание названия работы и персонального комментария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92" t="20000" r="3320" b="32500"/>
          <a:stretch>
            <a:fillRect/>
          </a:stretch>
        </p:blipFill>
        <p:spPr bwMode="auto">
          <a:xfrm>
            <a:off x="0" y="2214554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Комментарий к оценке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57" t="34725" r="2833" b="25815"/>
          <a:stretch>
            <a:fillRect/>
          </a:stretch>
        </p:blipFill>
        <p:spPr bwMode="auto">
          <a:xfrm>
            <a:off x="571472" y="1643050"/>
            <a:ext cx="81439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Редактор типов оценок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30" t="16731" r="8382" b="12241"/>
          <a:stretch>
            <a:fillRect/>
          </a:stretch>
        </p:blipFill>
        <p:spPr bwMode="auto">
          <a:xfrm>
            <a:off x="571472" y="1428736"/>
            <a:ext cx="80010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и удаление дополнительных столбцов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06" t="41985" r="6532" b="18555"/>
          <a:stretch>
            <a:fillRect/>
          </a:stretch>
        </p:blipFill>
        <p:spPr bwMode="auto">
          <a:xfrm>
            <a:off x="285720" y="1928802"/>
            <a:ext cx="85382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по успеваемости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30" t="24623" r="8382" b="40652"/>
          <a:stretch>
            <a:fillRect/>
          </a:stretch>
        </p:blipFill>
        <p:spPr bwMode="auto">
          <a:xfrm>
            <a:off x="0" y="1643050"/>
            <a:ext cx="91440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Расчет средней оценки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29" t="32515" r="22255" b="21711"/>
          <a:stretch>
            <a:fillRect/>
          </a:stretch>
        </p:blipFill>
        <p:spPr bwMode="auto">
          <a:xfrm>
            <a:off x="0" y="1285860"/>
            <a:ext cx="485775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25634" t="28750" r="21631" b="22500"/>
          <a:stretch>
            <a:fillRect/>
          </a:stretch>
        </p:blipFill>
        <p:spPr bwMode="auto">
          <a:xfrm>
            <a:off x="4643406" y="4071918"/>
            <a:ext cx="45005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845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+mj-lt"/>
              </a:rPr>
              <a:t>Без учета </a:t>
            </a:r>
            <a:r>
              <a:rPr lang="ru-RU" sz="3200" i="1" dirty="0" smtClean="0">
                <a:latin typeface="+mj-lt"/>
                <a:cs typeface="Times New Roman" pitchFamily="18" charset="0"/>
              </a:rPr>
              <a:t>веса</a:t>
            </a:r>
            <a:endParaRPr lang="ru-RU" sz="3200" i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3500438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+mj-lt"/>
              </a:rPr>
              <a:t>С учетом </a:t>
            </a:r>
            <a:r>
              <a:rPr lang="ru-RU" sz="3200" i="1" dirty="0" smtClean="0">
                <a:latin typeface="+mj-lt"/>
                <a:cs typeface="Times New Roman" pitchFamily="18" charset="0"/>
              </a:rPr>
              <a:t>веса</a:t>
            </a:r>
            <a:endParaRPr lang="ru-RU" sz="3200" i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Запись замечания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06" t="46721" r="7457" b="35917"/>
          <a:stretch>
            <a:fillRect/>
          </a:stretch>
        </p:blipFill>
        <p:spPr bwMode="auto">
          <a:xfrm>
            <a:off x="642910" y="1214422"/>
            <a:ext cx="76438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2500306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Замечания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18310" t="30000" r="6250" b="21250"/>
          <a:stretch>
            <a:fillRect/>
          </a:stretch>
        </p:blipFill>
        <p:spPr bwMode="auto">
          <a:xfrm>
            <a:off x="285720" y="3286124"/>
            <a:ext cx="8858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856" t="46720" r="8382"/>
          <a:stretch>
            <a:fillRect/>
          </a:stretch>
        </p:blipFill>
        <p:spPr bwMode="auto">
          <a:xfrm>
            <a:off x="857224" y="1857364"/>
            <a:ext cx="7643866" cy="241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1500174"/>
            <a:ext cx="488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+mj-lt"/>
              </a:rPr>
              <a:t>Домашнее задание на сегодня</a:t>
            </a:r>
            <a:endParaRPr lang="ru-RU" sz="28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4714884"/>
            <a:ext cx="439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+mj-lt"/>
              </a:rPr>
              <a:t>Задать домашнее задание</a:t>
            </a:r>
            <a:endParaRPr lang="ru-RU" sz="2800" i="1" dirty="0">
              <a:latin typeface="+mj-lt"/>
            </a:endParaRPr>
          </a:p>
        </p:txBody>
      </p:sp>
      <p:pic>
        <p:nvPicPr>
          <p:cNvPr id="1638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35351" t="33750" r="22168" b="56250"/>
          <a:stretch>
            <a:fillRect/>
          </a:stretch>
        </p:blipFill>
        <p:spPr bwMode="auto">
          <a:xfrm>
            <a:off x="1643042" y="5357826"/>
            <a:ext cx="41434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4071934" y="5500702"/>
            <a:ext cx="128588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 заполнения домашнего задания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30" t="16731" r="10232" b="20133"/>
          <a:stretch>
            <a:fillRect/>
          </a:stretch>
        </p:blipFill>
        <p:spPr bwMode="auto">
          <a:xfrm>
            <a:off x="428596" y="1643050"/>
            <a:ext cx="83582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Регистрация в электронном журнале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06" t="20519" r="11156" b="14766"/>
          <a:stretch>
            <a:fillRect/>
          </a:stretch>
        </p:blipFill>
        <p:spPr bwMode="auto">
          <a:xfrm>
            <a:off x="500034" y="1428736"/>
            <a:ext cx="82327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5000628" y="4714884"/>
            <a:ext cx="285752" cy="28575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Индивидуальное домашнее задание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30" t="19888" r="10232" b="21711"/>
          <a:stretch>
            <a:fillRect/>
          </a:stretch>
        </p:blipFill>
        <p:spPr bwMode="auto">
          <a:xfrm>
            <a:off x="428596" y="1428736"/>
            <a:ext cx="82153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Страница Уроки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05" t="35672" r="10232" b="31182"/>
          <a:stretch>
            <a:fillRect/>
          </a:stretch>
        </p:blipFill>
        <p:spPr bwMode="auto">
          <a:xfrm>
            <a:off x="0" y="1857364"/>
            <a:ext cx="9144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Настройки календарно-тематического плана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30" t="32514" r="8382" b="34339"/>
          <a:stretch>
            <a:fillRect/>
          </a:stretch>
        </p:blipFill>
        <p:spPr bwMode="auto">
          <a:xfrm>
            <a:off x="707512" y="4214818"/>
            <a:ext cx="843648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57224" y="5572140"/>
            <a:ext cx="92869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 l="17968" t="42500" r="11719" b="22500"/>
          <a:stretch>
            <a:fillRect/>
          </a:stretch>
        </p:blipFill>
        <p:spPr bwMode="auto">
          <a:xfrm>
            <a:off x="785786" y="1500174"/>
            <a:ext cx="80010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214422"/>
            <a:ext cx="916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+mj-lt"/>
              </a:rPr>
              <a:t>Выбор существующего календарно-тематического планирования</a:t>
            </a:r>
            <a:endParaRPr lang="ru-RU" sz="24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86190"/>
            <a:ext cx="8180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+mj-lt"/>
              </a:rPr>
              <a:t>Создание нового календарно-тематического планирования</a:t>
            </a:r>
            <a:endParaRPr lang="ru-RU" sz="24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нового тематического планирования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05" t="32515" r="10232" b="24868"/>
          <a:stretch>
            <a:fillRect/>
          </a:stretch>
        </p:blipFill>
        <p:spPr bwMode="auto">
          <a:xfrm>
            <a:off x="0" y="1214422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571876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Загрузка планирования из файла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17773" t="22500" r="10449" b="42500"/>
          <a:stretch>
            <a:fillRect/>
          </a:stretch>
        </p:blipFill>
        <p:spPr bwMode="auto">
          <a:xfrm>
            <a:off x="-1" y="4245428"/>
            <a:ext cx="9144001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Разделение учащихся на группы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503" t="32515" r="25029" b="32760"/>
          <a:stretch>
            <a:fillRect/>
          </a:stretch>
        </p:blipFill>
        <p:spPr bwMode="auto">
          <a:xfrm>
            <a:off x="0" y="1214422"/>
            <a:ext cx="335758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 l="25097" t="45000" r="17041" b="21250"/>
          <a:stretch>
            <a:fillRect/>
          </a:stretch>
        </p:blipFill>
        <p:spPr bwMode="auto">
          <a:xfrm>
            <a:off x="3500398" y="1142984"/>
            <a:ext cx="56436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 l="27295" t="16250" r="20703" b="18201"/>
          <a:stretch>
            <a:fillRect/>
          </a:stretch>
        </p:blipFill>
        <p:spPr bwMode="auto">
          <a:xfrm>
            <a:off x="1500166" y="3000371"/>
            <a:ext cx="6072230" cy="369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пользователя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260" t="13574" r="9307" b="9084"/>
          <a:stretch>
            <a:fillRect/>
          </a:stretch>
        </p:blipFill>
        <p:spPr bwMode="auto">
          <a:xfrm>
            <a:off x="428596" y="1428736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785918" y="6215082"/>
            <a:ext cx="857256" cy="28575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Подтверждение номера телефона пользователя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180" t="18309" r="11156" b="13819"/>
          <a:stretch>
            <a:fillRect/>
          </a:stretch>
        </p:blipFill>
        <p:spPr bwMode="auto">
          <a:xfrm>
            <a:off x="857224" y="1785926"/>
            <a:ext cx="7286676" cy="441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285984" y="4929198"/>
            <a:ext cx="2143140" cy="42862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в Электронный Журнал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06" t="11996" r="5607" b="7506"/>
          <a:stretch>
            <a:fillRect/>
          </a:stretch>
        </p:blipFill>
        <p:spPr bwMode="auto">
          <a:xfrm>
            <a:off x="357158" y="1500174"/>
            <a:ext cx="8429684" cy="51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4643438" y="5429264"/>
            <a:ext cx="500066" cy="14287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Интерфейс страницы пользователя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820" r="961" b="23077"/>
          <a:stretch>
            <a:fillRect/>
          </a:stretch>
        </p:blipFill>
        <p:spPr bwMode="auto">
          <a:xfrm>
            <a:off x="357158" y="642918"/>
            <a:ext cx="8229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9911" t="30682" r="11711" b="4546"/>
          <a:stretch>
            <a:fillRect/>
          </a:stretch>
        </p:blipFill>
        <p:spPr bwMode="auto">
          <a:xfrm>
            <a:off x="1142976" y="3857628"/>
            <a:ext cx="750099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8728" t="16731" r="22255" b="7506"/>
          <a:stretch>
            <a:fillRect/>
          </a:stretch>
        </p:blipFill>
        <p:spPr bwMode="auto">
          <a:xfrm>
            <a:off x="285720" y="1142984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l="18506" t="33750" r="12646" b="23750"/>
          <a:stretch>
            <a:fillRect/>
          </a:stretch>
        </p:blipFill>
        <p:spPr bwMode="auto">
          <a:xfrm>
            <a:off x="2428828" y="4429108"/>
            <a:ext cx="67151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журнал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232" t="37250" r="7457" b="29603"/>
          <a:stretch>
            <a:fillRect/>
          </a:stretch>
        </p:blipFill>
        <p:spPr bwMode="auto">
          <a:xfrm>
            <a:off x="1428728" y="1428736"/>
            <a:ext cx="63579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6787" t="31250" r="3125" b="41250"/>
          <a:stretch>
            <a:fillRect/>
          </a:stretch>
        </p:blipFill>
        <p:spPr bwMode="auto">
          <a:xfrm>
            <a:off x="357158" y="3143248"/>
            <a:ext cx="87868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Оценки. Типы оценок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32" t="23044" r="2833" b="18555"/>
          <a:stretch>
            <a:fillRect/>
          </a:stretch>
        </p:blipFill>
        <p:spPr bwMode="auto">
          <a:xfrm>
            <a:off x="0" y="1571611"/>
            <a:ext cx="9144000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105</Words>
  <PresentationFormat>Экран (4:3)</PresentationFormat>
  <Paragraphs>33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Электронный журнал</vt:lpstr>
      <vt:lpstr>Регистрация в электронном журнале</vt:lpstr>
      <vt:lpstr>Регистрация пользователя</vt:lpstr>
      <vt:lpstr>Подтверждение номера телефона пользователя</vt:lpstr>
      <vt:lpstr>Вход в Электронный Журнал</vt:lpstr>
      <vt:lpstr>Интерфейс страницы пользователя</vt:lpstr>
      <vt:lpstr>Слайд 7</vt:lpstr>
      <vt:lpstr>Электронный журнал</vt:lpstr>
      <vt:lpstr>Оценки. Типы оценок </vt:lpstr>
      <vt:lpstr>Оценки. Указание типа оценок</vt:lpstr>
      <vt:lpstr>Указание названия работы и персонального комментария</vt:lpstr>
      <vt:lpstr>Комментарий к оценке</vt:lpstr>
      <vt:lpstr>Редактор типов оценок</vt:lpstr>
      <vt:lpstr>Добавление и удаление дополнительных столбцов</vt:lpstr>
      <vt:lpstr>Отчет по успеваемости</vt:lpstr>
      <vt:lpstr>Расчет средней оценки</vt:lpstr>
      <vt:lpstr>Запись замечания</vt:lpstr>
      <vt:lpstr>Домашнее задание</vt:lpstr>
      <vt:lpstr>Форма заполнения домашнего задания</vt:lpstr>
      <vt:lpstr>Индивидуальное домашнее задание</vt:lpstr>
      <vt:lpstr>Страница Уроки</vt:lpstr>
      <vt:lpstr>Настройки календарно-тематического плана</vt:lpstr>
      <vt:lpstr>Создание нового тематического планирования</vt:lpstr>
      <vt:lpstr>Разделение учащихся на группы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журнал</dc:title>
  <dc:creator>Ольга</dc:creator>
  <cp:lastModifiedBy>Ольга</cp:lastModifiedBy>
  <cp:revision>22</cp:revision>
  <dcterms:created xsi:type="dcterms:W3CDTF">2012-10-11T18:52:03Z</dcterms:created>
  <dcterms:modified xsi:type="dcterms:W3CDTF">2012-10-19T08:59:55Z</dcterms:modified>
</cp:coreProperties>
</file>